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60" r:id="rId6"/>
    <p:sldId id="268" r:id="rId7"/>
    <p:sldId id="269" r:id="rId8"/>
    <p:sldId id="270" r:id="rId9"/>
    <p:sldId id="271" r:id="rId10"/>
    <p:sldId id="272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3"/>
    <p:restoredTop sz="82813"/>
  </p:normalViewPr>
  <p:slideViewPr>
    <p:cSldViewPr snapToGrid="0" snapToObjects="1">
      <p:cViewPr>
        <p:scale>
          <a:sx n="100" d="100"/>
          <a:sy n="100" d="100"/>
        </p:scale>
        <p:origin x="28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49465-555D-2541-8416-A2C2372C3263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909EC-05AA-E644-8054-5A32CA0A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15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 of data was needed to answer these questions? Where did we find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</a:t>
            </a:r>
            <a:r>
              <a:rPr lang="en-US" baseline="0" dirty="0" smtClean="0"/>
              <a:t> crime distribution across </a:t>
            </a:r>
            <a:r>
              <a:rPr lang="en-US" baseline="0" dirty="0" err="1" smtClean="0"/>
              <a:t>travis</a:t>
            </a:r>
            <a:r>
              <a:rPr lang="en-US" baseline="0" dirty="0" smtClean="0"/>
              <a:t> county?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0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Data Cleanup &amp;amp; Exploration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Describe the exploration and cleanup process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insights you had while exploring the data that you didn't anticipate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any problems that arose after exploring the data, and how you resolved them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Present and discuss interesting figures developed during exploration, ideally with the help of Jupyter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Data Analysis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the steps you took to analyze the data and answer each question you asked in your proposal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Present and discuss interesting figures developed during analysis, ideally with the help of Jupyter Notebook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Discussion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Post Mortem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any difficulties that arose, and how you dealt with them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09EC-05AA-E644-8054-5A32CA0ACB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3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6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6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4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1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3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C9D90-DCD9-FD4F-98D0-899070B93774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DD4C7-AB7A-DF49-B107-662F01284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" Target="slide10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6.xml"/><Relationship Id="rId4" Type="http://schemas.openxmlformats.org/officeDocument/2006/relationships/image" Target="../media/image3.png"/><Relationship Id="rId5" Type="http://schemas.openxmlformats.org/officeDocument/2006/relationships/slide" Target="slide7.xml"/><Relationship Id="rId6" Type="http://schemas.openxmlformats.org/officeDocument/2006/relationships/image" Target="../media/image4.png"/><Relationship Id="rId7" Type="http://schemas.openxmlformats.org/officeDocument/2006/relationships/slide" Target="slide8.xml"/><Relationship Id="rId8" Type="http://schemas.openxmlformats.org/officeDocument/2006/relationships/image" Target="../media/image5.png"/><Relationship Id="rId9" Type="http://schemas.openxmlformats.org/officeDocument/2006/relationships/slide" Target="slide9.xml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Yukon Peng | Arwen Shackelford | Bobby Taylor | Sophie Tsai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1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0"/>
            <a:ext cx="12193270" cy="6858794"/>
          </a:xfrm>
        </p:spPr>
      </p:pic>
    </p:spTree>
    <p:extLst>
      <p:ext uri="{BB962C8B-B14F-4D97-AF65-F5344CB8AC3E}">
        <p14:creationId xmlns:p14="http://schemas.microsoft.com/office/powerpoint/2010/main" val="9869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Reviews/Sentiment Analysis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Cleanup and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and Additional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is crime spread over Austin?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Is the a correlation between business reviews and crime per zip code?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What do the demographics in these Austin areas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Crime Distribution in Austin, Texas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           in percentages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04800" y="572770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Total reported crime </a:t>
            </a:r>
            <a:r>
              <a:rPr lang="en-US" dirty="0" smtClean="0"/>
              <a:t>distribution in Austin, Texas, from 2014-2015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Distribution by Type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4500" y="1500186"/>
            <a:ext cx="11351258" cy="4927603"/>
            <a:chOff x="444500" y="1474786"/>
            <a:chExt cx="11351258" cy="4927603"/>
          </a:xfrm>
        </p:grpSpPr>
        <p:pic>
          <p:nvPicPr>
            <p:cNvPr id="7" name="Picture 6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0" y="1474788"/>
              <a:ext cx="3942080" cy="2463800"/>
            </a:xfrm>
            <a:prstGeom prst="rect">
              <a:avLst/>
            </a:prstGeom>
          </p:spPr>
        </p:pic>
        <p:pic>
          <p:nvPicPr>
            <p:cNvPr id="8" name="Picture 7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580" y="1474788"/>
              <a:ext cx="3942079" cy="2463800"/>
            </a:xfrm>
            <a:prstGeom prst="rect">
              <a:avLst/>
            </a:prstGeom>
          </p:spPr>
        </p:pic>
        <p:pic>
          <p:nvPicPr>
            <p:cNvPr id="9" name="Picture 8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1" y="3938589"/>
              <a:ext cx="3942080" cy="2463800"/>
            </a:xfrm>
            <a:prstGeom prst="rect">
              <a:avLst/>
            </a:prstGeom>
          </p:spPr>
        </p:pic>
        <p:pic>
          <p:nvPicPr>
            <p:cNvPr id="10" name="Picture 9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579" y="3938588"/>
              <a:ext cx="3942082" cy="2463801"/>
            </a:xfrm>
            <a:prstGeom prst="rect">
              <a:avLst/>
            </a:prstGeom>
          </p:spPr>
        </p:pic>
        <p:pic>
          <p:nvPicPr>
            <p:cNvPr id="12" name="Picture 11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5" t="161" r="-1"/>
            <a:stretch/>
          </p:blipFill>
          <p:spPr>
            <a:xfrm>
              <a:off x="8328658" y="1474786"/>
              <a:ext cx="3467100" cy="4927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1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731"/>
          </a:xfrm>
        </p:spPr>
      </p:pic>
    </p:spTree>
    <p:extLst>
      <p:ext uri="{BB962C8B-B14F-4D97-AF65-F5344CB8AC3E}">
        <p14:creationId xmlns:p14="http://schemas.microsoft.com/office/powerpoint/2010/main" val="25430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</p:spPr>
      </p:pic>
    </p:spTree>
    <p:extLst>
      <p:ext uri="{BB962C8B-B14F-4D97-AF65-F5344CB8AC3E}">
        <p14:creationId xmlns:p14="http://schemas.microsoft.com/office/powerpoint/2010/main" val="60710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516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01038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299</Words>
  <Application>Microsoft Macintosh PowerPoint</Application>
  <PresentationFormat>Widescreen</PresentationFormat>
  <Paragraphs>41</Paragraphs>
  <Slides>17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Project Name</vt:lpstr>
      <vt:lpstr>Motivation</vt:lpstr>
      <vt:lpstr>Crime Distribution in Austin, Texas            in percentages</vt:lpstr>
      <vt:lpstr>PowerPoint Presentation</vt:lpstr>
      <vt:lpstr>Crime Distribution by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Reviews/Sentiment Analysis Info</vt:lpstr>
      <vt:lpstr>Demographics Info</vt:lpstr>
      <vt:lpstr>Data Cleanup and Exploration</vt:lpstr>
      <vt:lpstr>Data Analysis</vt:lpstr>
      <vt:lpstr>Results</vt:lpstr>
      <vt:lpstr>Difficulties and Additional Questions</vt:lpstr>
      <vt:lpstr>Q&amp;A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Arwen Shackelford</dc:creator>
  <cp:lastModifiedBy>Arwen Shackelford</cp:lastModifiedBy>
  <cp:revision>6</cp:revision>
  <dcterms:created xsi:type="dcterms:W3CDTF">2017-12-07T17:40:18Z</dcterms:created>
  <dcterms:modified xsi:type="dcterms:W3CDTF">2017-12-07T18:35:35Z</dcterms:modified>
</cp:coreProperties>
</file>